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71" r:id="rId5"/>
    <p:sldId id="258" r:id="rId6"/>
    <p:sldId id="272" r:id="rId7"/>
    <p:sldId id="260" r:id="rId8"/>
    <p:sldId id="259" r:id="rId9"/>
    <p:sldId id="262" r:id="rId10"/>
    <p:sldId id="275" r:id="rId11"/>
    <p:sldId id="265" r:id="rId12"/>
    <p:sldId id="264" r:id="rId13"/>
    <p:sldId id="266" r:id="rId14"/>
    <p:sldId id="269" r:id="rId15"/>
    <p:sldId id="268" r:id="rId16"/>
    <p:sldId id="267" r:id="rId17"/>
    <p:sldId id="270" r:id="rId18"/>
    <p:sldId id="273" r:id="rId19"/>
    <p:sldId id="263" r:id="rId20"/>
    <p:sldId id="274" r:id="rId2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1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5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21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3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17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19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37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6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0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6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26D9B-F9A5-44B1-9EC3-213F541CE5F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3358F-754B-4927-BFAB-105CEFB4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4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9EB45F-3C63-8F06-A3FC-0038F9A3A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43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61F198-58E9-104A-1F7C-14200B579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57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7A3C8C-85F7-59CE-95D5-18C2B96BBD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07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6A9D7D71-2EBC-C9CF-3695-CFC9574B0B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7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D7CDB0-F7B8-08D1-3B62-D718D9B7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370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A474A8-C144-0FC5-FD37-B9C2A3A57F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39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BA93E6-CD83-B7F2-2972-33D9F1F2FB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69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2F6CE2-4692-AACE-016C-FD628DBF2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03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59C999-10DD-775F-A5DA-F2CEDE051A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28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FBB144-1DA8-A629-44F1-9ED969094F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27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4D3B72-56A7-D226-723F-116998FF86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938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1ED0D6-CA61-DA6A-BDDA-4B8A8BFE82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48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E5A1D9-585E-58DD-80DD-C262FD2F56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7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FECA59-513D-548B-6642-29C2F2EC58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69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B3EF12E-CA00-7A13-A116-2F84F99C0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26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00170C-F4D9-8D31-596D-799CA57366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48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79EB0F-E5BA-C4F5-2870-1D871C792C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8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919B04-4C41-0043-9D39-CFA07142A5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77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723CA3-0025-57E5-2A4F-577F861475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9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55E65F-79B6-6A56-D486-02F1A6B395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30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12589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Choose Mee</cp:lastModifiedBy>
  <cp:revision>112</cp:revision>
  <dcterms:created xsi:type="dcterms:W3CDTF">2024-11-05T05:41:50Z</dcterms:created>
  <dcterms:modified xsi:type="dcterms:W3CDTF">2026-06-07T17:40:16Z</dcterms:modified>
</cp:coreProperties>
</file>